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71" r:id="rId12"/>
    <p:sldId id="266" r:id="rId13"/>
    <p:sldId id="270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5"/>
  </p:normalViewPr>
  <p:slideViewPr>
    <p:cSldViewPr snapToGrid="0">
      <p:cViewPr varScale="1">
        <p:scale>
          <a:sx n="76" d="100"/>
          <a:sy n="76" d="100"/>
        </p:scale>
        <p:origin x="2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024A-03F8-9CA8-3466-0636B218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FAD1FD-03F5-28BF-D037-009154DB3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EC122A-47AC-C3B3-4FF1-EBBA413D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413F4-0E89-BB2F-4A21-E1D1B81D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3B9AE6-7B67-0236-EE86-89A1F0A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0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C0FB8-8B0B-AD17-56A4-F39E1FEA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77314A-558A-36F9-804B-37D190987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65072-2A70-79DA-9F43-A404BC77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645A7-9BF8-E926-4937-2532984F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16445-70CF-CEF0-02DA-AD18BF3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A1F05E-5C63-9BB5-98B0-B30C2EA7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5DE594-B9C0-3324-68EE-953F0722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32E6A-C1D9-9BD0-AA60-BFF4BAF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C24385-18A4-572F-625E-965DFA65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06C9E-EC52-9AFA-BB97-838161C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D331-BA1D-DAA2-75AB-0B77983A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64ADE-8B6C-36F1-19CB-A878080B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F363D-3680-3E57-88FD-E262961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776F6B-B458-74E9-26AB-4BED056D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4E253-C61C-9BE2-5FE6-8C4DDC0C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5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A8531-F46E-333C-409B-7DA947B1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AE96AB-180A-E459-E867-03F21C7E5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96860-FA8C-2F9E-7A0A-B3742BFF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F3B4B-31CF-FA5C-07C4-31355F1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998F5E-145E-9EDF-FCF2-582A91E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83D8-E091-D50B-4B6D-00F03271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891DD-420D-5D17-6AF2-22290F7CA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15185F-21F8-84E8-531C-D0DD0F40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3312E-AA42-9F39-33D8-3B97C2DE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D87CA-71F9-6478-1DCC-EE33781E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42673E-AF19-F9B2-ADC7-1E9E41AD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ADBEC-CE94-398C-464B-919FFC92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4DCA7-F2B6-D947-A896-847DD27A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A67E73-57B7-2005-AFAB-3C2805A9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90175-356E-AFA4-C5D4-9F96FF0D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A3D317-24D1-AE70-3993-C891E7E9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9235E7-55C0-8783-4955-796E561D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378F59-A14E-9C77-BB1B-75CBF94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400C8B-83BE-3266-DF9E-74BA8694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59686-0477-E6C3-4098-D5B2171E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575300-5D6A-332D-E777-9FACE65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AD765-BEBA-9852-165E-3F6DDFC5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B3D60E-2F40-92A7-1360-36BEDEF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46733-DDED-BF4D-88D9-9813DD19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DF0855-FC3B-F9E5-5DC4-8ACB8BB7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895C-2C08-40D3-1B6D-E4D63A7A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63E2-74F1-7279-3BF8-DD26D76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71EBCB-B67C-E59E-E2BB-92EE4435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7EA68-D488-9228-CFA6-5738B6F4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8FED7B-FEFC-5B05-BF18-9E314DF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7A5DB2-3D85-79B6-C576-7A176EF9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843EA3-7163-B595-CAB2-7085C6A3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9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56C60-03DF-BEED-2966-5436353C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986045-6E61-E839-E153-5D4ECE123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0C2BCD-E6BA-8800-7574-81D469A2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3A9D4-A222-B88D-C12F-7E7AF1A1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0AD88E-7AA8-5D33-D00E-6A213C13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5F37E-0098-7F57-33B8-F1038FF8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016EEF-8089-5FE5-B2A7-A45DE4E3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91EABA-5212-4EF6-4867-7149DE01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20AB5-9076-65CE-EACB-E63AD4C5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72EE-B72E-FF47-ABDD-96907361056D}" type="datetimeFigureOut">
              <a:rPr lang="de-DE" smtClean="0"/>
              <a:t>08.02.23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34E19-CFDF-2EA5-C0B4-7CA6DEAE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CD3B2-8BA4-AC8F-18D6-1E0966114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36DDED-80B8-E48A-F7B6-5BCA19FD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5" b="100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71B8129-6391-E337-A9AF-906F9652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3" y="-13017"/>
            <a:ext cx="9922933" cy="68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DFD6BE5-F0EF-301C-FF45-BDE84E10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-96672"/>
            <a:ext cx="10295467" cy="71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C2A5225-AA04-1636-CB8B-D3A6D2CC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-30083"/>
            <a:ext cx="10152699" cy="70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6514D5-C2CD-C5A3-42B7-E2D68902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-93947"/>
            <a:ext cx="10447867" cy="72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F9A201-0385-D74A-C7BE-3FB5E40F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3" b="133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F151B9-CE36-E47B-6C14-08732EF9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-9991"/>
            <a:ext cx="9906000" cy="69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CFD7B-C43A-9258-4752-EE494A5D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3" y="40910"/>
            <a:ext cx="9778415" cy="68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C5F966-6543-D4F9-E96E-352B72C8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7" b="100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951C92-EAF7-21C8-0C02-60387AA5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20454"/>
            <a:ext cx="9918737" cy="68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AAE311-C058-564C-2328-1C61A962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FAD288-7088-C149-BE3C-98E4B33EE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" b="13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8AF933-4D9F-2684-F2CD-77BA0F38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1" b="13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7ECFAE-3F28-F5C1-CDBE-B569AC213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3" b="1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Steinemann</dc:creator>
  <cp:lastModifiedBy>Holger Steinemann</cp:lastModifiedBy>
  <cp:revision>2</cp:revision>
  <dcterms:created xsi:type="dcterms:W3CDTF">2023-01-26T21:28:20Z</dcterms:created>
  <dcterms:modified xsi:type="dcterms:W3CDTF">2023-02-08T18:38:13Z</dcterms:modified>
</cp:coreProperties>
</file>